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9" r:id="rId5"/>
    <p:sldId id="270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2477" y="-3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8DAAE-ACE8-46AC-B4ED-0030468BCB6A}" type="datetimeFigureOut">
              <a:rPr lang="en-GB" smtClean="0"/>
              <a:t>08/05/2019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C5C2F-D9F2-4150-B9E4-B125A43ED8C9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slide" Target="slide9.xml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slide" Target="slide8.xml"/><Relationship Id="rId4" Type="http://schemas.openxmlformats.org/officeDocument/2006/relationships/slide" Target="slide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slide" Target="slide5.xml"/><Relationship Id="rId4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slide" Target="slide12.xml"/><Relationship Id="rId4" Type="http://schemas.openxmlformats.org/officeDocument/2006/relationships/slide" Target="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slide" Target="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Mobile UI Design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By Thomas Connell and Steven Twerdochlib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 l="48206" t="16400" r="26398" b="8001"/>
          <a:stretch>
            <a:fillRect/>
          </a:stretch>
        </p:blipFill>
        <p:spPr bwMode="auto">
          <a:xfrm>
            <a:off x="1196752" y="539552"/>
            <a:ext cx="4608512" cy="7716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1340768" y="1043608"/>
            <a:ext cx="720080" cy="50405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5013176" y="1043608"/>
            <a:ext cx="576064" cy="50405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hlinkClick r:id="rId5" action="ppaction://hlinksldjump"/>
          </p:cNvPr>
          <p:cNvSpPr/>
          <p:nvPr/>
        </p:nvSpPr>
        <p:spPr>
          <a:xfrm>
            <a:off x="5085184" y="1619672"/>
            <a:ext cx="432048" cy="59766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3" action="ppaction://hlinksldjump"/>
          </p:cNvPr>
          <p:cNvSpPr/>
          <p:nvPr/>
        </p:nvSpPr>
        <p:spPr>
          <a:xfrm>
            <a:off x="1556792" y="7668344"/>
            <a:ext cx="1440160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 l="48206" t="16401" r="26988" b="6951"/>
          <a:stretch>
            <a:fillRect/>
          </a:stretch>
        </p:blipFill>
        <p:spPr bwMode="auto">
          <a:xfrm>
            <a:off x="1052736" y="611560"/>
            <a:ext cx="4536504" cy="78848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1700808" y="4355976"/>
            <a:ext cx="1584176" cy="115212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3284984" y="4355976"/>
            <a:ext cx="1584176" cy="100811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hlinkClick r:id="rId5" action="ppaction://hlinksldjump"/>
          </p:cNvPr>
          <p:cNvSpPr/>
          <p:nvPr/>
        </p:nvSpPr>
        <p:spPr>
          <a:xfrm>
            <a:off x="1556792" y="7812360"/>
            <a:ext cx="1368152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 l="48797" t="16400" r="26988" b="8001"/>
          <a:stretch>
            <a:fillRect/>
          </a:stretch>
        </p:blipFill>
        <p:spPr bwMode="auto">
          <a:xfrm>
            <a:off x="1124744" y="251520"/>
            <a:ext cx="4680520" cy="821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1124744" y="755576"/>
            <a:ext cx="648072" cy="64807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1844824" y="7740352"/>
            <a:ext cx="792088" cy="93610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 l="48206" t="16400" r="26398" b="8001"/>
          <a:stretch>
            <a:fillRect/>
          </a:stretch>
        </p:blipFill>
        <p:spPr bwMode="auto">
          <a:xfrm>
            <a:off x="1124744" y="611560"/>
            <a:ext cx="4464496" cy="74754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>
            <a:hlinkClick r:id="rId3" action="ppaction://hlinksldjump"/>
          </p:cNvPr>
          <p:cNvSpPr/>
          <p:nvPr/>
        </p:nvSpPr>
        <p:spPr>
          <a:xfrm>
            <a:off x="1268760" y="1043608"/>
            <a:ext cx="648072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1844824" y="7380312"/>
            <a:ext cx="792088" cy="93610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 cstate="print"/>
          <a:srcRect l="48722" t="16400" r="27063" b="9051"/>
          <a:stretch>
            <a:fillRect/>
          </a:stretch>
        </p:blipFill>
        <p:spPr bwMode="auto">
          <a:xfrm>
            <a:off x="836712" y="179512"/>
            <a:ext cx="5328592" cy="8640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908720" y="1187624"/>
            <a:ext cx="5112568" cy="705678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48206" t="16400" r="26988" b="8001"/>
          <a:stretch>
            <a:fillRect/>
          </a:stretch>
        </p:blipFill>
        <p:spPr bwMode="auto">
          <a:xfrm>
            <a:off x="980728" y="323528"/>
            <a:ext cx="4968552" cy="8517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1124744" y="1547664"/>
            <a:ext cx="4680520" cy="662473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4941168" y="755576"/>
            <a:ext cx="864096" cy="79208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hlinkClick r:id="rId5" action="ppaction://hlinksldjump"/>
          </p:cNvPr>
          <p:cNvSpPr/>
          <p:nvPr/>
        </p:nvSpPr>
        <p:spPr>
          <a:xfrm>
            <a:off x="1124744" y="755576"/>
            <a:ext cx="792088" cy="72008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6" action="ppaction://hlinksldjump"/>
          </p:cNvPr>
          <p:cNvSpPr/>
          <p:nvPr/>
        </p:nvSpPr>
        <p:spPr>
          <a:xfrm>
            <a:off x="1772816" y="8172400"/>
            <a:ext cx="1080120" cy="64807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 l="48797" t="16400" r="26988" b="6951"/>
          <a:stretch>
            <a:fillRect/>
          </a:stretch>
        </p:blipFill>
        <p:spPr bwMode="auto">
          <a:xfrm>
            <a:off x="1124744" y="611560"/>
            <a:ext cx="4392488" cy="7820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1196752" y="1763688"/>
            <a:ext cx="3528392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4149080" y="1043608"/>
            <a:ext cx="576064" cy="64807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1196752" y="2915816"/>
            <a:ext cx="3456384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1556792" y="7740352"/>
            <a:ext cx="1152128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 l="48206" t="16400" r="26988" b="6951"/>
          <a:stretch>
            <a:fillRect/>
          </a:stretch>
        </p:blipFill>
        <p:spPr bwMode="auto">
          <a:xfrm>
            <a:off x="1196752" y="539551"/>
            <a:ext cx="4464496" cy="7759719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</p:pic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1268760" y="1835696"/>
            <a:ext cx="3600400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1268760" y="2411760"/>
            <a:ext cx="3600400" cy="64807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4365104" y="971600"/>
            <a:ext cx="432048" cy="64807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1772816" y="7668344"/>
            <a:ext cx="1152128" cy="50405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48206" t="15350" r="26398" b="9051"/>
          <a:stretch>
            <a:fillRect/>
          </a:stretch>
        </p:blipFill>
        <p:spPr bwMode="auto">
          <a:xfrm>
            <a:off x="980728" y="179512"/>
            <a:ext cx="5112568" cy="85605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1052736" y="683568"/>
            <a:ext cx="792088" cy="93610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1844824" y="7956376"/>
            <a:ext cx="792088" cy="93610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48797" t="16400" r="26988" b="6951"/>
          <a:stretch>
            <a:fillRect/>
          </a:stretch>
        </p:blipFill>
        <p:spPr bwMode="auto">
          <a:xfrm>
            <a:off x="1268760" y="467544"/>
            <a:ext cx="4608512" cy="8205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>
            <a:hlinkClick r:id="rId3" action="ppaction://hlinksldjump"/>
          </p:cNvPr>
          <p:cNvSpPr/>
          <p:nvPr/>
        </p:nvSpPr>
        <p:spPr>
          <a:xfrm>
            <a:off x="5013176" y="899592"/>
            <a:ext cx="792088" cy="72008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1988840" y="7740352"/>
            <a:ext cx="792088" cy="93610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48206" t="15350" r="26988" b="6951"/>
          <a:stretch>
            <a:fillRect/>
          </a:stretch>
        </p:blipFill>
        <p:spPr bwMode="auto">
          <a:xfrm>
            <a:off x="1124744" y="683568"/>
            <a:ext cx="4536504" cy="7992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1340768" y="1259632"/>
            <a:ext cx="504056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hlinkClick r:id="rId3" action="ppaction://hlinksldjump"/>
          </p:cNvPr>
          <p:cNvSpPr/>
          <p:nvPr/>
        </p:nvSpPr>
        <p:spPr>
          <a:xfrm>
            <a:off x="4941168" y="1835696"/>
            <a:ext cx="576064" cy="59766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hlinkClick r:id="rId4" action="ppaction://hlinksldjump"/>
          </p:cNvPr>
          <p:cNvSpPr/>
          <p:nvPr/>
        </p:nvSpPr>
        <p:spPr>
          <a:xfrm>
            <a:off x="1484784" y="7956376"/>
            <a:ext cx="1440160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 l="48206" t="16400" r="26988" b="8001"/>
          <a:stretch>
            <a:fillRect/>
          </a:stretch>
        </p:blipFill>
        <p:spPr bwMode="auto">
          <a:xfrm>
            <a:off x="980728" y="323528"/>
            <a:ext cx="4824536" cy="8270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2996952" y="5076056"/>
            <a:ext cx="792088" cy="72008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1412776" y="7956376"/>
            <a:ext cx="1368152" cy="5760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9</Words>
  <Application>Microsoft Office PowerPoint</Application>
  <PresentationFormat>On-screen Show (4:3)</PresentationFormat>
  <Paragraphs>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Mobile UI Design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</dc:title>
  <dc:creator>Steven</dc:creator>
  <cp:lastModifiedBy>Steven</cp:lastModifiedBy>
  <cp:revision>10</cp:revision>
  <dcterms:created xsi:type="dcterms:W3CDTF">2019-05-08T10:07:17Z</dcterms:created>
  <dcterms:modified xsi:type="dcterms:W3CDTF">2019-05-08T11:29:12Z</dcterms:modified>
</cp:coreProperties>
</file>

<file path=docProps/thumbnail.jpeg>
</file>